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03.08.2020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03.08.2020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384" y="2492896"/>
            <a:ext cx="7620000" cy="114300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конкурс детских социальных проектов «ЮБИЛЕЙНЫЕ ВИРАЖИ»</a:t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«Жить – Родине служить!»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3928" y="5013176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</a:t>
            </a:r>
          </a:p>
          <a:p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Норин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Никита Александрович, командир юнармейского отряда «ФАКЕЛ» МАОУ «ООШ №4»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4348"/>
            <a:ext cx="25606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38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558552"/>
            <a:ext cx="799288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результатам муниципального конкурса «Юбилейные виражи» проект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Жить-РОДИНЕ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служить!»  занял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место.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ходе реализации проекта в связи с ограничительными мерами на территории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Соликамского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городского округа не все запланированные мероприятия были  выполнены.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военно-патриотических сборах  приняли участие дети МАОУ «ООШ  «№4» и  МАОУ «СОШ  «№1», руководитель проекта, тренер МБУ «СШОР «Олимпиец» Шерстобитов В.А. Базой для теоретических занятий стала МАОУ «ООШ № 4», практическое занятия прошло на базе ЛЫЖНОЙ БАЗЕ "СНЕЖИНКА".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Проведенные мероприятия помимо военно-патриотического воспитания, частично решают проблемы подростковой занятости в каникулярное время, предупреждения правонарушений подростками, являются пропагандой здорового образа жизни, научат увлекательной и полезной обществу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досуговой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деятельности, привлекли детей к регулярным занятиям в подростковых объединениях различной направленности.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остались довольны!!!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 descr="C:\Users\АНДРЕЙ\Desktop\Новая папка (2)\IMG_20200731_104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89248"/>
            <a:ext cx="230425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2" name="Picture 8" descr="C:\Users\АНДРЕЙ\Desktop\Новая папка (2)\IMG-20200731-WA0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060848"/>
            <a:ext cx="2856317" cy="2142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4" name="Picture 10" descr="C:\Users\АНДРЕЙ\Desktop\Новая папка (2)\IMG-20200731-WA000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365104"/>
            <a:ext cx="8499822" cy="22410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5" name="Picture 11" descr="C:\Users\АНДРЕЙ\Desktop\Новая папка (2)\IMG-20200731-WA00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700808"/>
            <a:ext cx="3203848" cy="2402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6" name="Picture 12" descr="C:\Users\АНДРЕЙ\Desktop\Новая папка (2)\IMG-20200731-WA0007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5236" y="980728"/>
            <a:ext cx="1700860" cy="3148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25606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194</TotalTime>
  <Words>169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Соседство</vt:lpstr>
      <vt:lpstr>Муниципальный конкурс детских социальных проектов «ЮБИЛЕЙНЫЕ ВИРАЖИ»  ПРОЕКТ «Жить – Родине служить!»</vt:lpstr>
      <vt:lpstr>По результатам муниципального конкурса «Юбилейные виражи» проект «Жить-РОДИНЕ служить!»  занял III место.  В ходе реализации проекта в связи с ограничительными мерами на территории Соликамского городского округа не все запланированные мероприятия были  выполнены.  В военно-патриотических сборах  приняли участие дети МАОУ «ООШ  «№4» и  МАОУ «СОШ  «№1», руководитель проекта, тренер МБУ «СШОР «Олимпиец» Шерстобитов В.А. Базой для теоретических занятий стала МАОУ «ООШ № 4», практическое занятия прошло на базе ЛЫЖНОЙ БАЗЕ "СНЕЖИНКА".  Проведенные мероприятия помимо военно-патриотического воспитания, частично решают проблемы подростковой занятости в каникулярное время, предупреждения правонарушений подростками, являются пропагандой здорового образа жизни, научат увлекательной и полезной обществу досуговой деятельности, привлекли детей к регулярным занятиям в подростковых объединениях различной направленности. Дети остались довольны!!!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Черлидинг – мой любимый вид спорта</dc:title>
  <dc:creator>Ксения</dc:creator>
  <cp:lastModifiedBy>АНДРЕЙ</cp:lastModifiedBy>
  <cp:revision>14</cp:revision>
  <dcterms:created xsi:type="dcterms:W3CDTF">2019-01-31T14:33:43Z</dcterms:created>
  <dcterms:modified xsi:type="dcterms:W3CDTF">2020-08-03T05:40:06Z</dcterms:modified>
</cp:coreProperties>
</file>